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6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180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s://vk.com/wall-189705025_75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stagram.com/p/CNXzM0Bjrf-/?utm_source=ig_web_copy_link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k.com/wall-189705025_801" TargetMode="External"/><Relationship Id="rId4" Type="http://schemas.openxmlformats.org/officeDocument/2006/relationships/hyperlink" Target="https://www.instagram.com/p/COowC3qjxav/?utm_source=ig_web_copy_lin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QOWGCjDXmv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s://vk.com/wall-189705025_87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QXtBOZj98Y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hyperlink" Target="https://vk.com/wall-189705025_87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Svq8O8Dazf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hyperlink" Target="https://vk.com/wall-189705025_94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SvynKWN7O6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hyperlink" Target="https://vk.com/wall-189705025_94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UWfXldNMEz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hyperlink" Target="https://vk.com/wall-189705025_98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U4JJsND6oU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hyperlink" Target="https://vk.com/wall-189705025_99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VR0xfbjaDR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CWajDE4tNn4/?utm_source=ig_web_copy_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https://vk.com/wall-189705025_1032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1000108"/>
            <a:ext cx="42862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Реализация программы «Семейная гармония»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в 2021 году</a:t>
            </a:r>
            <a:endParaRPr lang="ru-RU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https://previews.123rf.com/images/sivanova/sivanova1206/sivanova120600023/13962734-illustration-of-happy-family-Parents-son-and-daughter-Stock-Vector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00042"/>
            <a:ext cx="4071966" cy="3813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14282" y="285728"/>
            <a:ext cx="8643998" cy="621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Программа направлена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сохранение и укрепление нравственного, психического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социального здоровья детей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через 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формирование установок ответственного </a:t>
            </a:r>
            <a:r>
              <a:rPr lang="ru-RU" sz="3200" dirty="0" err="1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Работа 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 семьей по профилактике семейного неблагополучия </a:t>
            </a:r>
            <a:endParaRPr lang="ru-RU" sz="32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службе семья Буздякского района  включают в себя многообразные теоретические и практические направления.</a:t>
            </a:r>
            <a:endParaRPr lang="ru-RU" sz="24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428604"/>
            <a:ext cx="835824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Цели программы: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-профилактика семейного неблагополучия; 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повышение психолого-педагогической грамотности родителей 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- укрепить отношения между родителями и ребенком;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научить родителей быть более чувствительным к запросам и потребностям своих детей;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относиться к ним с пониманием, принятием.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14282" y="214290"/>
            <a:ext cx="864399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u="sng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Задачи программы</a:t>
            </a:r>
            <a:r>
              <a:rPr lang="ru-RU" sz="3200" b="1" u="sng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b="1" u="sng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психолого-педагогическое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социально-правовое просвещение родителей воспитанников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осознание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внутрисемейных проблем и родительских стереотипов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расширение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знаний родителей о психологии семейных и детско-родительских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отношений;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овладение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коммуникативными навыками сотрудничества и эффективного детско-родительского взаимодействия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- восстановление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сохранение семейных связей, оздоровление межличностных внутрисемейных </a:t>
            </a:r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отношений. </a:t>
            </a:r>
            <a:endParaRPr lang="ru-RU" sz="24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C:\Users\1\Desktop\през\апрель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28604"/>
            <a:ext cx="4714878" cy="33947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pic>
        <p:nvPicPr>
          <p:cNvPr id="2051" name="Picture 3" descr="C:\Users\1\Desktop\през\апрель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28604"/>
            <a:ext cx="2324092" cy="250238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pic>
        <p:nvPicPr>
          <p:cNvPr id="2052" name="Picture 4" descr="C:\Users\1\Desktop\през\апрель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4986" y="2857497"/>
            <a:ext cx="1815223" cy="228601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3429000"/>
            <a:ext cx="46434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     Акция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«Синяя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лента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апреля»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85720" y="4929198"/>
            <a:ext cx="69294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https://www.instagram.com/p/CNXzM0Bjrf-/?utm_source=ig_web_copy_link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1600" dirty="0" smtClean="0"/>
          </a:p>
          <a:p>
            <a:r>
              <a:rPr lang="ru-RU" sz="1600" u="sng" dirty="0" smtClean="0">
                <a:hlinkClick r:id="rId7"/>
              </a:rPr>
              <a:t>https://vk.com/wall-189705025_755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hlinkClick r:id="rId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7410" name="Picture 2" descr="C:\Users\1\Desktop\през\ма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7988" y="428604"/>
            <a:ext cx="4760243" cy="35719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1000108"/>
            <a:ext cx="371477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Выставка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рисунков: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«Война глазами детей»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4500570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https://www.instagram.com/p/COowC3qjxav/?utm_source=ig_web_copy_link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https://vk.com/wall-189705025_801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4500570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https://www.instagram.com/p/CQOWGCjDXmv/?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https://vk.com/wall-189705025_870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C:\Users\1\Desktop\през\июн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357166"/>
            <a:ext cx="4357718" cy="392907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4572008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https://www.instagram.com/p/CQXtBOZj98Y/?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https://vk.com/wall-189705025_873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C:\Users\1\Desktop\през\июл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214290"/>
            <a:ext cx="4500594" cy="421480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4572008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https://www.instagram.com/p/CSvq8O8Dazf/?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</a:t>
            </a:r>
            <a:r>
              <a:rPr lang="ru-RU" sz="1600" u="sng" dirty="0" smtClean="0">
                <a:hlinkClick r:id="rId4"/>
              </a:rPr>
              <a:t>://vk.com/wall-189705025_948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C:\Users\1\Desktop\през\июль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214290"/>
            <a:ext cx="4572032" cy="428626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4572008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https://www.instagram.com/p/CSvynKWN7O6/?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https://vk.com/wall-189705025_949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 descr="C:\Users\1\Desktop\през\август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214290"/>
            <a:ext cx="4786346" cy="4286244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5357826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https://www.instagram.com/p/CUWfXldNMEz/?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https://vk.com/wall-189705025_986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C:\Users\1\Desktop\през\сентябрь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28604"/>
            <a:ext cx="4714908" cy="471490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14348" y="1785926"/>
            <a:ext cx="3071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Весь день вместе</a:t>
            </a:r>
            <a:endParaRPr lang="ru-RU" sz="32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5357826"/>
            <a:ext cx="80724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https://www.instagram.com/p/CU4JJsND6oU/?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https://vk.com/wall-189705025_991</a:t>
            </a:r>
            <a:endParaRPr lang="ru-RU" sz="1600" dirty="0" smtClean="0"/>
          </a:p>
          <a:p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214422"/>
            <a:ext cx="39290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Выставка </a:t>
            </a: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творческих работ: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«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Мой край родной </a:t>
            </a: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-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мой Башкортостан»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3554" name="Picture 2" descr="C:\Users\1\Desktop\през\октябр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571480"/>
            <a:ext cx="4637081" cy="424698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5429264"/>
            <a:ext cx="80724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https://www.instagram.com/p/CVR0xfbjaDR/?utm_source=ig_web_copy_link</a:t>
            </a:r>
            <a:endParaRPr lang="ru-RU" sz="1600" dirty="0" smtClean="0"/>
          </a:p>
          <a:p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214422"/>
            <a:ext cx="39290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Выставка </a:t>
            </a: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вязанных изделий: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«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Наши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руки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не для скуки»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4579" name="Picture 3" descr="C:\Users\1\Desktop\през\ноябр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57165"/>
            <a:ext cx="4495807" cy="472856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71472" y="5429264"/>
            <a:ext cx="80724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u="sng" dirty="0" smtClean="0">
                <a:hlinkClick r:id="rId3"/>
              </a:rPr>
              <a:t>https://www.instagram.com/p/CWajDE4tNn4/?</a:t>
            </a:r>
            <a:r>
              <a:rPr lang="ru-RU" sz="1600" u="sng" dirty="0" smtClean="0">
                <a:hlinkClick r:id="rId3"/>
              </a:rPr>
              <a:t>utm_source=ig_web_copy_link</a:t>
            </a:r>
            <a:endParaRPr lang="ru-RU" sz="1600" u="sng" dirty="0" smtClean="0"/>
          </a:p>
          <a:p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https://vk.com/wall-189705025_1032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C:\Users\1\Desktop\през\декабрь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285728"/>
            <a:ext cx="4929186" cy="492918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28596" y="642918"/>
            <a:ext cx="82868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11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Положительный  эффект </a:t>
            </a:r>
          </a:p>
          <a:p>
            <a:pPr marL="0" marR="0" lvl="0" indent="1111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от участия в программе:</a:t>
            </a:r>
          </a:p>
          <a:p>
            <a:pPr marL="0" marR="0" lvl="0" indent="1111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111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Программа дала возможность родителям и воспитанникам получить психолого-педагогическую помощь, способствовала разрешению личностных проблем, позволила добиться укрепления семейных ценностей, а также способствовала формированию позитивного образа семьи.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рез\romashki-nebo-minimal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285728"/>
            <a:ext cx="8501122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спользуемые ресурсы: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1. Ю.Б.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Гиппенрейтер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, «Общаться с ребенком. Как?», [Текст] Москва, 2002. 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2. В.Н. Дружинин, Психология семьи [Текст] В.Н. Дружинин. - СПб.: Питер. 2006. </a:t>
            </a:r>
            <a:endParaRPr lang="ru-RU" sz="20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3..Коррекция 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детско-родительских отношений [Текст]: Методические рекомендации для специалистов, педагогов образовательных учреждений, родителей / сост. Е.А. </a:t>
            </a:r>
            <a:r>
              <a:rPr lang="ru-RU" sz="2000" dirty="0" err="1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Дугинова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- </a:t>
            </a:r>
            <a:r>
              <a:rPr lang="ru-RU" sz="2000" dirty="0" err="1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Н-Куйбышевск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 Ресурсный центр, 2009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Э. </a:t>
            </a:r>
            <a:r>
              <a:rPr lang="ru-RU" sz="2000" dirty="0" err="1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Флерковский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«Я и моя семья». Серия «Психологический практикум» [Текст]. «Феникс», 2003. </a:t>
            </a:r>
            <a:endParaRPr lang="ru-RU" sz="20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5. Т.И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Шульга, Работа с неблагополучной семьей.[Текст] М: Дрофа, 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2005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А так же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кадровые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материально-технические, нормативно-правовые документы, методические пособия при разработке программы, наглядный и раздаточный материал, подготовленный для деятельности в рамках программы мероприятий, диагностический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инструментарий.</a:t>
            </a:r>
            <a:endParaRPr lang="ru-RU" sz="2000" b="1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458</Words>
  <PresentationFormat>Экран 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7</cp:revision>
  <dcterms:created xsi:type="dcterms:W3CDTF">2022-02-01T10:09:29Z</dcterms:created>
  <dcterms:modified xsi:type="dcterms:W3CDTF">2022-02-01T11:17:59Z</dcterms:modified>
</cp:coreProperties>
</file>